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2" r:id="rId6"/>
    <p:sldId id="264" r:id="rId7"/>
    <p:sldId id="263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5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C5D46E-C5A1-4C42-AAEA-946834FDA8F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CE9F2B-EFED-4380-AEB1-BF2A54515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3BFBCC-FD82-4118-92F9-4C3AF931D4C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ABD9-4486-4C87-A7B4-DDC928BE6C1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5A9A-CECB-44FE-917E-3D884AD3F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0B30-2C69-43C1-B20A-0D255BAF1D31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FDD3-A211-4BA6-A82B-2126163CF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B51C-3795-40D1-B2E4-89214B64B46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DEC4-0D0F-43D2-B7DF-653B6A43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831C-F701-47F6-A397-792C336E8C8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518D-52A0-4DE9-BAD1-551B252A8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E04B-965F-405B-83FB-283069069F1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B51B-CA62-40B3-9537-F4DDF994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B0E7-86F7-42F0-AB58-B20848609019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8AA2-F6D0-4735-B007-99E0FE182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796B-72F1-4A89-A79C-A6C4BD197EA0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4183-7B30-4AC3-86DB-1E83860CD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1F58-6536-489E-8D62-E75FDD80534F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EBB1-6F21-4E7D-9137-26474E1A8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69DE-F915-4F0C-BB3E-E0A8299DA54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35AC-EC27-40CD-BC42-1C3D18D02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370A-2ADD-44E8-86D0-649C3AE5C5B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5E2B-1A19-4000-86D3-312177ABA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D2C0-F6F1-4966-BFAA-B4B71A5C4CB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945C-E24E-4F86-A6D4-0FF0AFAC2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82CE1-FA6C-4054-B4E2-6B99B698BADE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43DD72-2FD8-49DD-9431-4F019FD1C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freepik.com/free-photo/3d-globe-vector-icon-earth-globe-vector-ai-adobe-photoshop-illustrator-globe-ai-design-blue-marbel-vector-ai-illustrator_11-37534.jp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tic.freepik.com/free-photo/blue-map-shading_35-3593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25638" y="260350"/>
            <a:ext cx="6911975" cy="31686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Участие представителей БПОУ УР «Удмуртский республиканский социально-педагогический колледж» в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III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Региональных отборочных соревнованиях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профессионального мастерства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WorldSkills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Russia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территории Московской области по компетенции «Преподавание в младших классах»</a:t>
            </a:r>
            <a:endParaRPr lang="ru-RU" sz="24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13288" y="4581525"/>
            <a:ext cx="4124325" cy="2016125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000" b="1" i="1" smtClean="0">
                <a:cs typeface="Times New Roman" pitchFamily="18" charset="0"/>
              </a:rPr>
              <a:t>ГОУ ВПО «Государственный гуманитарно-технологический университет»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000" b="1" i="1" smtClean="0">
                <a:cs typeface="Times New Roman" pitchFamily="18" charset="0"/>
              </a:rPr>
              <a:t>14 – 16 декабря 2015 года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000" b="1" i="1" smtClean="0">
                <a:cs typeface="Times New Roman" pitchFamily="18" charset="0"/>
              </a:rPr>
              <a:t>г.о. Орехово-Зуево,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000" b="1" i="1" smtClean="0">
                <a:cs typeface="Times New Roman" pitchFamily="18" charset="0"/>
              </a:rPr>
              <a:t>Московская область. </a:t>
            </a:r>
            <a:endParaRPr lang="ru-RU" sz="2000" i="1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993904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8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800" b="1" i="1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  <a:t>Интернет – ресурсы</a:t>
            </a:r>
          </a:p>
          <a:p>
            <a:pPr algn="ctr">
              <a:defRPr/>
            </a:pPr>
            <a:endParaRPr lang="ru-RU" sz="20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i="1" dirty="0">
                <a:latin typeface="+mn-lt"/>
                <a:cs typeface="+mn-cs"/>
              </a:rPr>
              <a:t>Шаблон презентации</a:t>
            </a:r>
            <a:endParaRPr lang="ru-RU" dirty="0">
              <a:latin typeface="Times New Roman" pitchFamily="18" charset="0"/>
              <a:cs typeface="Arial" pitchFamily="34" charset="0"/>
              <a:hlinkClick r:id="rId2"/>
            </a:endParaRPr>
          </a:p>
          <a:p>
            <a:pPr algn="ctr">
              <a:defRPr/>
            </a:pPr>
            <a:r>
              <a:rPr lang="en-US" dirty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   </a:t>
            </a:r>
            <a:r>
              <a:rPr lang="ru-RU" dirty="0" err="1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Е.А. учитель начальных классов МАОУ 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лицей №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21  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г. 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Иванов</a:t>
            </a:r>
            <a:r>
              <a:rPr lang="ru-RU" sz="2000" dirty="0">
                <a:latin typeface="Times New Roman" pitchFamily="18" charset="0"/>
                <a:cs typeface="Arial" pitchFamily="34" charset="0"/>
              </a:rPr>
              <a:t>о</a:t>
            </a:r>
            <a:endParaRPr lang="ru-RU" sz="800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800" dirty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  <a:hlinkClick r:id="rId3"/>
              </a:rPr>
              <a:t>http://static.freepik.com/free-photo/3d-globe-vector-icon-earth-globe-vector-ai-adobe-photoshop-illustrator-globe-ai-design-blue-marbel-vector-ai-illustrator_11-37534.jpg</a:t>
            </a: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земной шар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  <a:hlinkClick r:id="rId4"/>
              </a:rPr>
              <a:t>http://static.freepik.com/free-photo/blue-map-shading_35-35938.jpg</a:t>
            </a:r>
            <a:r>
              <a:rPr lang="ru-RU" dirty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85225" cy="1584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Регионального этапа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WorldSkills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Russia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компетенции «Преподавание в младших классах» на базе БПОУ УР «Удмуртский республиканский социально-педагогический колледж»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13" y="1916113"/>
            <a:ext cx="7067550" cy="42497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По приглашению организаторов </a:t>
            </a:r>
            <a:r>
              <a:rPr lang="en-US" sz="2400" dirty="0"/>
              <a:t>III </a:t>
            </a:r>
            <a:r>
              <a:rPr lang="ru-RU" sz="2400" dirty="0" smtClean="0"/>
              <a:t>Региональных отборочных соревнований </a:t>
            </a:r>
            <a:r>
              <a:rPr lang="ru-RU" sz="2400" dirty="0"/>
              <a:t>профессионального мастерства </a:t>
            </a:r>
            <a:r>
              <a:rPr lang="en-US" sz="2400" dirty="0" err="1"/>
              <a:t>WorldSkills</a:t>
            </a:r>
            <a:r>
              <a:rPr lang="en-US" sz="2400" dirty="0"/>
              <a:t> Russia </a:t>
            </a:r>
            <a:r>
              <a:rPr lang="ru-RU" sz="2400" dirty="0"/>
              <a:t>на территории Московской области по компетенции «Преподавание в младших классах</a:t>
            </a:r>
            <a:r>
              <a:rPr lang="ru-RU" sz="2400" dirty="0" smtClean="0"/>
              <a:t>» приняли участие представители БПОУ УР «Удмуртский республиканский социально-педагогический колледж»: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Акаева Елена Леонидовна, заместитель директора по учебной работе;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Комлева Ольга Геннадьевна, заместитель директора по учебно-методической работе, </a:t>
            </a:r>
            <a:r>
              <a:rPr lang="ru-RU" sz="2400" dirty="0" err="1" smtClean="0"/>
              <a:t>к.п.н</a:t>
            </a:r>
            <a:r>
              <a:rPr lang="ru-RU" sz="2400" dirty="0" smtClean="0"/>
              <a:t>.;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Студентка 241 группы, специальности «Преподавание в начальных классах».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декабря 2015 г. – 1 день соревнований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" y="1481138"/>
            <a:ext cx="2701925" cy="2024062"/>
          </a:xfr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2414588"/>
            <a:ext cx="2797175" cy="210185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138" y="1566863"/>
            <a:ext cx="2822575" cy="211455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3363" y="3949700"/>
            <a:ext cx="1957387" cy="260985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" y="3749675"/>
            <a:ext cx="2090738" cy="2779713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950" y="4591050"/>
            <a:ext cx="2786063" cy="20907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675" y="1571625"/>
            <a:ext cx="2855913" cy="849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Регистрация участников и знакомство с конкурсной площадкой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5762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соревнований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1444625"/>
            <a:ext cx="4902200" cy="367665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863" y="3565525"/>
            <a:ext cx="2389187" cy="31829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24525" y="844550"/>
            <a:ext cx="3240088" cy="2584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Открытие соревнований прошло в торжественной обстановке.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компетенции «Преподавание в младших классах» было 16 участников: 7 конкурсантов и 9 участников из регионов вне конкурса.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Конкурсные испытания – 2 и 3 день соревнований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363259">
            <a:off x="460375" y="1898650"/>
            <a:ext cx="2814638" cy="2111375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8872">
            <a:off x="3021013" y="1893888"/>
            <a:ext cx="30972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33249">
            <a:off x="5905500" y="1781175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4278">
            <a:off x="290513" y="4181475"/>
            <a:ext cx="28876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44370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748720">
            <a:off x="5803900" y="4132263"/>
            <a:ext cx="30019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Конкурсные испытания оценивало компетентное жюри в составе Главного эксперта, его заместителя и экспертов из регионов России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36738"/>
            <a:ext cx="3563937" cy="2374900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39913"/>
            <a:ext cx="3598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789363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колледжа прошли обучение на экспертов по компетенции «Преподавание в младших классах»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025" y="371633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762125"/>
            <a:ext cx="3524250" cy="2697163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225" y="1700213"/>
            <a:ext cx="3663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205038"/>
            <a:ext cx="2544762" cy="3600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58738"/>
            <a:ext cx="8229600" cy="2578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поездкой коллективом преподавателей и студентов была проведена большая подготовительная работа, в том числе участие в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«Методическое и организационное сопровождение соревнований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WorldSkills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компетенции «Преподавание в младших классах»» </a:t>
            </a:r>
          </a:p>
        </p:txBody>
      </p:sp>
      <p:pic>
        <p:nvPicPr>
          <p:cNvPr id="22531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420938"/>
            <a:ext cx="2544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6525" y="2636838"/>
            <a:ext cx="2544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8900" y="2849563"/>
            <a:ext cx="25447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Объект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2075" y="3057525"/>
            <a:ext cx="2544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Объект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0488" y="3235325"/>
            <a:ext cx="25447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поездки в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подтвердающих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документах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3200400" cy="4525962"/>
          </a:xfrm>
        </p:spPr>
      </p:pic>
      <p:pic>
        <p:nvPicPr>
          <p:cNvPr id="23555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028825"/>
            <a:ext cx="31988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863" y="908050"/>
            <a:ext cx="2698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08050"/>
            <a:ext cx="3200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Объект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437063"/>
            <a:ext cx="3173413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228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Тема Office</vt:lpstr>
      <vt:lpstr>Тема Office</vt:lpstr>
      <vt:lpstr>Слайд 1</vt:lpstr>
      <vt:lpstr>Подготовка к проведению Регионального этапа WorldSkills Russia по компетенции «Преподавание в младших классах» на базе БПОУ УР «Удмуртский республиканский социально-педагогический колледж»</vt:lpstr>
      <vt:lpstr>14 декабря 2015 г. – 1 день соревнований</vt:lpstr>
      <vt:lpstr>Открытие соревнований</vt:lpstr>
      <vt:lpstr>Конкурсные испытания – 2 и 3 день соревнований</vt:lpstr>
      <vt:lpstr>Конкурсные испытания оценивало компетентное жюри в составе Главного эксперта, его заместителя и экспертов из регионов России</vt:lpstr>
      <vt:lpstr>Представители колледжа прошли обучение на экспертов по компетенции «Преподавание в младших классах» </vt:lpstr>
      <vt:lpstr>Перед поездкой коллективом преподавателей и студентов была проведена большая подготовительная работа, в том числе участие в вебинаре «Методическое и организационное сопровождение соревнований WorldSkills Russia по компетенции «Преподавание в младших классах»» </vt:lpstr>
      <vt:lpstr>Результат поездки в подтвердающих документах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13</cp:revision>
  <dcterms:created xsi:type="dcterms:W3CDTF">2013-08-25T13:41:46Z</dcterms:created>
  <dcterms:modified xsi:type="dcterms:W3CDTF">2022-02-07T07:55:05Z</dcterms:modified>
</cp:coreProperties>
</file>